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NÃO DESISTIR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DESISTIR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Dias há, bem sei, </a:t>
            </a:r>
          </a:p>
          <a:p>
            <a:r>
              <a:rPr lang="pt-BR" dirty="0"/>
              <a:t>Em que triste te sentes, </a:t>
            </a:r>
          </a:p>
          <a:p>
            <a:r>
              <a:rPr lang="pt-BR" dirty="0"/>
              <a:t>Sem ter esperança e prazer,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DESISTIR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existe Alguém </a:t>
            </a:r>
          </a:p>
          <a:p>
            <a:r>
              <a:rPr lang="pt-BR" dirty="0"/>
              <a:t>Que promete ajudar-te, </a:t>
            </a:r>
          </a:p>
          <a:p>
            <a:r>
              <a:rPr lang="pt-BR" dirty="0"/>
              <a:t>E forças à alma trazer. </a:t>
            </a:r>
          </a:p>
        </p:txBody>
      </p:sp>
    </p:spTree>
    <p:extLst>
      <p:ext uri="{BB962C8B-B14F-4D97-AF65-F5344CB8AC3E}">
        <p14:creationId xmlns:p14="http://schemas.microsoft.com/office/powerpoint/2010/main" val="1860975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DESISTIR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D0BC2A-9651-451B-AE1B-333CA85357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Não desistir! Cristo vem logo! </a:t>
            </a:r>
          </a:p>
          <a:p>
            <a:r>
              <a:rPr lang="pt-BR" sz="4000" dirty="0"/>
              <a:t>Breve a aurora há de raiar! </a:t>
            </a:r>
          </a:p>
          <a:p>
            <a:r>
              <a:rPr lang="pt-BR" sz="4000" dirty="0"/>
              <a:t>Não desistir! Cristo vem logo! </a:t>
            </a:r>
          </a:p>
          <a:p>
            <a:r>
              <a:rPr lang="pt-BR" sz="4000" dirty="0"/>
              <a:t>Não desistir! Ele virá.</a:t>
            </a:r>
          </a:p>
        </p:txBody>
      </p:sp>
    </p:spTree>
    <p:extLst>
      <p:ext uri="{BB962C8B-B14F-4D97-AF65-F5344CB8AC3E}">
        <p14:creationId xmlns:p14="http://schemas.microsoft.com/office/powerpoint/2010/main" val="3505558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DESISTIR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Este mundo, eu sei, </a:t>
            </a:r>
          </a:p>
          <a:p>
            <a:r>
              <a:rPr lang="pt-BR" dirty="0"/>
              <a:t>Já não vai muito longe, </a:t>
            </a:r>
          </a:p>
          <a:p>
            <a:r>
              <a:rPr lang="pt-BR" dirty="0"/>
              <a:t>E o mal vai, em breve, findar. </a:t>
            </a:r>
          </a:p>
        </p:txBody>
      </p:sp>
    </p:spTree>
    <p:extLst>
      <p:ext uri="{BB962C8B-B14F-4D97-AF65-F5344CB8AC3E}">
        <p14:creationId xmlns:p14="http://schemas.microsoft.com/office/powerpoint/2010/main" val="3097204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DESISTIR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fé em Deus, </a:t>
            </a:r>
          </a:p>
          <a:p>
            <a:r>
              <a:rPr lang="pt-BR" dirty="0"/>
              <a:t>Sim, está bem firmada: </a:t>
            </a:r>
          </a:p>
          <a:p>
            <a:r>
              <a:rPr lang="pt-BR" dirty="0"/>
              <a:t>Jesus logo vai regressar.</a:t>
            </a:r>
          </a:p>
        </p:txBody>
      </p:sp>
    </p:spTree>
    <p:extLst>
      <p:ext uri="{BB962C8B-B14F-4D97-AF65-F5344CB8AC3E}">
        <p14:creationId xmlns:p14="http://schemas.microsoft.com/office/powerpoint/2010/main" val="218436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DESISTIR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D0BC2A-9651-451B-AE1B-333CA85357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Não desistir! Cristo vem logo! </a:t>
            </a:r>
          </a:p>
          <a:p>
            <a:r>
              <a:rPr lang="pt-BR" sz="4000" dirty="0"/>
              <a:t>Breve a aurora há de raiar! </a:t>
            </a:r>
          </a:p>
          <a:p>
            <a:r>
              <a:rPr lang="pt-BR" sz="4000" dirty="0"/>
              <a:t>Não desistir! Cristo vem logo! </a:t>
            </a:r>
          </a:p>
          <a:p>
            <a:r>
              <a:rPr lang="pt-BR" sz="4000" dirty="0"/>
              <a:t>Não desistir! Ele virá.</a:t>
            </a:r>
          </a:p>
        </p:txBody>
      </p:sp>
    </p:spTree>
    <p:extLst>
      <p:ext uri="{BB962C8B-B14F-4D97-AF65-F5344CB8AC3E}">
        <p14:creationId xmlns:p14="http://schemas.microsoft.com/office/powerpoint/2010/main" val="716700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144</Words>
  <Application>Microsoft Office PowerPoint</Application>
  <PresentationFormat>Apresentação na tela (16:9)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NÃO DESISTIR</vt:lpstr>
      <vt:lpstr>NÃO DESISTIR</vt:lpstr>
      <vt:lpstr>NÃO DESISTIR</vt:lpstr>
      <vt:lpstr>NÃO DESISTIR</vt:lpstr>
      <vt:lpstr>NÃO DESISTIR</vt:lpstr>
      <vt:lpstr>NÃO DESISTIR</vt:lpstr>
      <vt:lpstr>NÃO DESISTIR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2019-06-12T22:10:45Z</dcterms:modified>
</cp:coreProperties>
</file>

<file path=docProps/thumbnail.jpeg>
</file>